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65" r:id="rId5"/>
    <p:sldId id="264" r:id="rId6"/>
    <p:sldId id="257" r:id="rId7"/>
    <p:sldId id="258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2A6C1EC-E3BC-47DC-8798-CDE3393C5883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E17D0D-8E16-4B35-823E-D80420561C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pics.livejournal.com/duchelub/pic/0002a3c7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55;&#1088;&#1086;&#1097;&#1072;&#1085;&#1080;&#1077;%20&#1089;%20&#1084;&#1072;&#1090;&#1105;&#1088;&#1086;&#1081;\&#1087;&#1088;&#1086;&#1097;&#1072;&#1085;&#1080;&#1077;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55;&#1088;&#1086;&#1097;&#1072;&#1085;&#1080;&#1077;%20&#1089;%20&#1084;&#1072;&#1090;&#1105;&#1088;&#1086;&#1081;\screencast.wm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5;&#1088;&#1086;&#1097;&#1072;&#1085;&#1080;&#1077;%20&#1089;%20&#1084;&#1072;&#1090;&#1105;&#1088;&#1086;&#1081;\&#1082;&#1086;&#1088;&#1085;&#1080;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rrentino.com/torrents/625756" TargetMode="External"/><Relationship Id="rId2" Type="http://schemas.openxmlformats.org/officeDocument/2006/relationships/hyperlink" Target="http://pics.livejournal.com/duchelub/pic/0002a3c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" TargetMode="External"/><Relationship Id="rId4" Type="http://schemas.openxmlformats.org/officeDocument/2006/relationships/hyperlink" Target="http://www.audiopoisk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1268761"/>
            <a:ext cx="7772400" cy="1728191"/>
          </a:xfrm>
        </p:spPr>
        <p:txBody>
          <a:bodyPr/>
          <a:lstStyle/>
          <a:p>
            <a:r>
              <a:rPr lang="ru-RU" dirty="0" smtClean="0"/>
              <a:t>Проблематика повести В.Распутина «Прощание с Матёрой»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971600" y="4077072"/>
            <a:ext cx="5216624" cy="1728192"/>
          </a:xfrm>
        </p:spPr>
        <p:txBody>
          <a:bodyPr/>
          <a:lstStyle/>
          <a:p>
            <a:pPr algn="l"/>
            <a:r>
              <a:rPr lang="ru-RU" sz="2000" dirty="0" smtClean="0"/>
              <a:t>Автор: </a:t>
            </a:r>
            <a:r>
              <a:rPr lang="ru-RU" sz="2000" dirty="0" err="1" smtClean="0"/>
              <a:t>Кучмина</a:t>
            </a:r>
            <a:r>
              <a:rPr lang="ru-RU" sz="2000" dirty="0" smtClean="0"/>
              <a:t> Н.В., учитель русского языка и литературы МОУ «СОШ р.п.Духовницкое Духовницкого района Саратовской области»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24745"/>
            <a:ext cx="7560840" cy="38884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Прости нам, господи, что слабы мы, непамятливы и разорены душой.     С камня не спросится, что камень он, с человека же спросится.</a:t>
            </a:r>
          </a:p>
          <a:p>
            <a:pPr>
              <a:buNone/>
            </a:pPr>
            <a:r>
              <a:rPr lang="ru-RU" dirty="0" smtClean="0"/>
              <a:t>              </a:t>
            </a:r>
            <a:r>
              <a:rPr lang="ru-RU" sz="2800" dirty="0" smtClean="0"/>
              <a:t>В.Распутин. Прощание с Матёрой.</a:t>
            </a:r>
          </a:p>
          <a:p>
            <a:endParaRPr lang="ru-RU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595" y="3717032"/>
            <a:ext cx="331759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700807"/>
            <a:ext cx="4464496" cy="792089"/>
          </a:xfrm>
        </p:spPr>
        <p:txBody>
          <a:bodyPr/>
          <a:lstStyle/>
          <a:p>
            <a:r>
              <a:rPr lang="ru-RU" dirty="0" smtClean="0"/>
              <a:t>Матёра должна исчезнуть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1520" y="2564904"/>
            <a:ext cx="4248472" cy="3561258"/>
          </a:xfrm>
        </p:spPr>
        <p:txBody>
          <a:bodyPr/>
          <a:lstStyle/>
          <a:p>
            <a:r>
              <a:rPr lang="ru-RU" dirty="0" smtClean="0"/>
              <a:t>Какова необходимость пожертвовать островом?</a:t>
            </a:r>
          </a:p>
          <a:p>
            <a:r>
              <a:rPr lang="ru-RU" dirty="0" smtClean="0"/>
              <a:t>Что взамен получат </a:t>
            </a:r>
            <a:r>
              <a:rPr lang="ru-RU" dirty="0" err="1" smtClean="0"/>
              <a:t>матёринцы</a:t>
            </a:r>
            <a:r>
              <a:rPr lang="ru-RU" dirty="0" smtClean="0"/>
              <a:t>? </a:t>
            </a:r>
          </a:p>
          <a:p>
            <a:r>
              <a:rPr lang="ru-RU" dirty="0" smtClean="0"/>
              <a:t>Как позаботилось  государство о комфорте жителей Матёры?   </a:t>
            </a: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427985" y="1535113"/>
            <a:ext cx="4716016" cy="525735"/>
          </a:xfrm>
        </p:spPr>
        <p:txBody>
          <a:bodyPr/>
          <a:lstStyle/>
          <a:p>
            <a:r>
              <a:rPr lang="ru-RU" dirty="0" err="1" smtClean="0"/>
              <a:t>Матёру</a:t>
            </a:r>
            <a:r>
              <a:rPr lang="ru-RU" dirty="0" smtClean="0"/>
              <a:t> необходимо уберечь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427984" y="2492896"/>
            <a:ext cx="4464495" cy="3633266"/>
          </a:xfrm>
        </p:spPr>
        <p:txBody>
          <a:bodyPr/>
          <a:lstStyle/>
          <a:p>
            <a:r>
              <a:rPr lang="ru-RU" dirty="0" smtClean="0"/>
              <a:t>За что держатся </a:t>
            </a:r>
            <a:r>
              <a:rPr lang="ru-RU" dirty="0" err="1" smtClean="0"/>
              <a:t>матёринцы</a:t>
            </a:r>
            <a:r>
              <a:rPr lang="ru-RU" dirty="0" smtClean="0"/>
              <a:t>?  Почему?  </a:t>
            </a:r>
          </a:p>
          <a:p>
            <a:r>
              <a:rPr lang="ru-RU" dirty="0" smtClean="0"/>
              <a:t>Жителям Матёры предоставляются благоустроенные квартиры в посёлке городского типа, в городе. Почему они сопротивляются, не хотят покидать </a:t>
            </a:r>
            <a:r>
              <a:rPr lang="ru-RU" dirty="0" err="1" smtClean="0"/>
              <a:t>Матёру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прощани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8568952" cy="6426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creencas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63391"/>
            <a:ext cx="6624736" cy="6420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/>
          <a:lstStyle/>
          <a:p>
            <a:r>
              <a:rPr lang="ru-RU" dirty="0" smtClean="0"/>
              <a:t>Мысли великих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692696"/>
            <a:ext cx="8388424" cy="616530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Управлять природой можно, лишь подчиняясь ей. Ф.Бэкон.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Леса учат человека понимать прекрасное. А.Чехов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Приходя в гости к природе, не делай ничего, что счел бы неприличным делать в гостях. </a:t>
            </a:r>
            <a:r>
              <a:rPr lang="ru-RU" sz="3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Д.Армонд</a:t>
            </a:r>
            <a:endParaRPr lang="ru-RU" sz="3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Природа не храм, а мастерская, и человек в ней работник, человека не может не занимать природа, он связан с ней тысячью неразрывных нитей. И. Тургенев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Поведение человека в природе - это и зеркало его души. К.Зелинский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400" dirty="0" smtClean="0">
                <a:latin typeface="Times New Roman" pitchFamily="18" charset="0"/>
                <a:ea typeface="Calibri"/>
                <a:cs typeface="Times New Roman" pitchFamily="18" charset="0"/>
              </a:rPr>
              <a:t>В лесных делах не может быть равнодушия. Народу нашему вечно жить на этой земле. Л.Леонов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Вступи в зелёный нерушимый храм,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Под неба ясного всевидящие своды,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Смиренно оглядись по сторонам,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Проникнись вечной святостью природы.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В.Сааду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0113" t="20474" r="11885" b="10187"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ор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http://pics.livejournal.com/duchelub/pic/0002a3c7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http://www.torrentino.com/torrents/625756</a:t>
            </a:r>
            <a:endParaRPr lang="ru-RU" u="sng" dirty="0" smtClean="0"/>
          </a:p>
          <a:p>
            <a:r>
              <a:rPr lang="en-US" u="sng" dirty="0" smtClean="0">
                <a:hlinkClick r:id="rId4"/>
              </a:rPr>
              <a:t>http://www.audiopoisk.com/</a:t>
            </a:r>
            <a:endParaRPr lang="ru-RU" u="sng" dirty="0" smtClean="0"/>
          </a:p>
          <a:p>
            <a:r>
              <a:rPr lang="en-US" u="sng" dirty="0" smtClean="0">
                <a:hlinkClick r:id="rId5"/>
              </a:rPr>
              <a:t>http://images.yandex.ru/</a:t>
            </a:r>
            <a:r>
              <a:rPr lang="ru-RU" u="sng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</Template>
  <TotalTime>113</TotalTime>
  <Words>217</Words>
  <Application>Microsoft Office PowerPoint</Application>
  <PresentationFormat>Экран (4:3)</PresentationFormat>
  <Paragraphs>24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экология</vt:lpstr>
      <vt:lpstr>Проблематика повести В.Распутина «Прощание с Матёрой»  </vt:lpstr>
      <vt:lpstr>Слайд 2</vt:lpstr>
      <vt:lpstr>Слайд 3</vt:lpstr>
      <vt:lpstr>Слайд 4</vt:lpstr>
      <vt:lpstr>Слайд 5</vt:lpstr>
      <vt:lpstr>Мысли великих</vt:lpstr>
      <vt:lpstr>Слайд 7</vt:lpstr>
      <vt:lpstr>Использованные 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Прощание с Матёрой </dc:title>
  <dc:creator>Admin</dc:creator>
  <cp:lastModifiedBy>Admin</cp:lastModifiedBy>
  <cp:revision>16</cp:revision>
  <dcterms:created xsi:type="dcterms:W3CDTF">2011-05-20T19:52:26Z</dcterms:created>
  <dcterms:modified xsi:type="dcterms:W3CDTF">2012-03-19T05:45:20Z</dcterms:modified>
</cp:coreProperties>
</file>